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70" r:id="rId8"/>
    <p:sldId id="260" r:id="rId9"/>
    <p:sldId id="266" r:id="rId10"/>
    <p:sldId id="271" r:id="rId11"/>
    <p:sldId id="261" r:id="rId12"/>
    <p:sldId id="262" r:id="rId13"/>
    <p:sldId id="263" r:id="rId14"/>
    <p:sldId id="267" r:id="rId15"/>
    <p:sldId id="268" r:id="rId16"/>
    <p:sldId id="269" r:id="rId17"/>
    <p:sldId id="272" r:id="rId18"/>
    <p:sldId id="273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8B177F4-5E7C-4299-8804-BA66B78422CA}" type="datetimeFigureOut">
              <a:rPr lang="es-ES" smtClean="0"/>
              <a:t>21/08/2012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8A9167-C18B-4CDD-A2D9-B3FDA4E4FCF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39552" y="633462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HeroicExtremeLef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Unidad de </a:t>
            </a:r>
            <a:r>
              <a:rPr lang="es-E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informatica</a:t>
            </a:r>
            <a:endParaRPr lang="es-E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3.bp.blogspot.com/-warqjXs92f4/T48S-neLABI/AAAAAAAAAB8/mxv5YKZ5_bY/s1600/LABORATO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2936"/>
            <a:ext cx="4680520" cy="351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96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7"/>
            <a:ext cx="6624736" cy="4152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68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39784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r>
              <a:rPr lang="es-ES" dirty="0"/>
              <a:t>Área de producción y servicios, Sus funciones:</a:t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área de producción y servicios esta organizada en áreas que deben facilitar la producción que brinda esta a la empresa.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2345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Sus funciones.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Controlar la ejecución de programas de mantenimiento preventivo y correctivo de todos los equipos con que cuenta la unidad de informática o la propia empresa.</a:t>
            </a:r>
          </a:p>
          <a:p>
            <a:r>
              <a:rPr lang="es-ES" dirty="0" smtClean="0"/>
              <a:t>Establece y ejecuta programas permanentes de monitoreo del funcionamiento de las estaciones de trabajo en conexión a la red.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79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Restablecer y ejecutar los programas permanentes y que estén coordinados con el área de soporte técnico.</a:t>
            </a:r>
          </a:p>
          <a:p>
            <a:endParaRPr lang="es-ES" dirty="0" smtClean="0"/>
          </a:p>
          <a:p>
            <a:r>
              <a:rPr lang="es-ES" dirty="0" smtClean="0"/>
              <a:t>Administrar los recursos de equipo computacional equipo </a:t>
            </a:r>
            <a:r>
              <a:rPr lang="es-ES" dirty="0" err="1" smtClean="0"/>
              <a:t>periferico</a:t>
            </a:r>
            <a:r>
              <a:rPr lang="es-ES" dirty="0" smtClean="0"/>
              <a:t> y los materiales que se requieren para el funcionamiento permanente y adecuado del equipo.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Establecer necesidades de adquisición de equipo o desarrollo de software, que tienda a un uso optimo del hardware.</a:t>
            </a:r>
          </a:p>
          <a:p>
            <a:endParaRPr lang="es-ES" dirty="0"/>
          </a:p>
          <a:p>
            <a:r>
              <a:rPr lang="es-ES" dirty="0" smtClean="0"/>
              <a:t>Brindar servicios de transferencia de información que soliciten los usuarios de la empresa.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741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El área de producción y servicios esta organizada por 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Capacitadores a usuarios.</a:t>
            </a:r>
          </a:p>
          <a:p>
            <a:r>
              <a:rPr lang="es-ES" dirty="0" smtClean="0"/>
              <a:t>Área de diseño: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Tiene como objetivo difundir las       actividades atreves de material grafico.</a:t>
            </a:r>
          </a:p>
          <a:p>
            <a:r>
              <a:rPr lang="es-ES" dirty="0" smtClean="0"/>
              <a:t>Unidad de control  y cinto teca.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El objetivo de esta área es ejercer los controles necesarios para garantizar la optima calidad de los trabajos de producción normal y especial de la unidad de informática.</a:t>
            </a:r>
          </a:p>
          <a:p>
            <a:r>
              <a:rPr lang="es-ES" dirty="0" smtClean="0"/>
              <a:t>Unidad de Administración y operación de equipos.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Es el área encargada de apoyar la producción en la unidad de informática  a través de  la administración de los equipos computacionales y periféricos en uso.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93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Area</a:t>
            </a:r>
            <a:r>
              <a:rPr lang="es-ES" dirty="0" smtClean="0"/>
              <a:t> de soporte técnico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48680"/>
            <a:ext cx="439248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84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Realiza las siguientes Funciones.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Instalación administración y operación de sistemas operativos.</a:t>
            </a:r>
          </a:p>
          <a:p>
            <a:r>
              <a:rPr lang="es-ES" dirty="0" smtClean="0"/>
              <a:t>Mantenimiento de la topología física y lógica de la red.</a:t>
            </a:r>
          </a:p>
          <a:p>
            <a:r>
              <a:rPr lang="es-ES" dirty="0" smtClean="0"/>
              <a:t>Instalación Administración y operación del software de base.</a:t>
            </a:r>
          </a:p>
          <a:p>
            <a:r>
              <a:rPr lang="es-ES" dirty="0" smtClean="0"/>
              <a:t>Servicios de internet.</a:t>
            </a:r>
          </a:p>
          <a:p>
            <a:r>
              <a:rPr lang="es-ES" dirty="0" smtClean="0"/>
              <a:t>Servicio de email.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8252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 organizado por: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Administrador de servicios de red.</a:t>
            </a:r>
          </a:p>
          <a:p>
            <a:endParaRPr lang="es-ES" dirty="0" smtClean="0"/>
          </a:p>
          <a:p>
            <a:r>
              <a:rPr lang="es-ES" dirty="0" smtClean="0"/>
              <a:t>Atención de usuarios.</a:t>
            </a:r>
          </a:p>
          <a:p>
            <a:endParaRPr lang="es-ES" dirty="0" smtClean="0"/>
          </a:p>
          <a:p>
            <a:r>
              <a:rPr lang="es-ES" dirty="0" smtClean="0"/>
              <a:t>Administrador WEB.</a:t>
            </a:r>
          </a:p>
          <a:p>
            <a:endParaRPr lang="es-ES" dirty="0" smtClean="0"/>
          </a:p>
          <a:p>
            <a:r>
              <a:rPr lang="es-ES" dirty="0" smtClean="0"/>
              <a:t>Administración de sistemas operativos.</a:t>
            </a:r>
          </a:p>
          <a:p>
            <a:endParaRPr lang="es-ES" dirty="0" smtClean="0"/>
          </a:p>
          <a:p>
            <a:r>
              <a:rPr lang="es-ES" dirty="0" smtClean="0"/>
              <a:t>Administración y mantenimiento de la red.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583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Funciones de la unidad de informática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6000" dirty="0" smtClean="0"/>
              <a:t>La unidad de informática</a:t>
            </a:r>
            <a:endParaRPr lang="es-ES" sz="6000" dirty="0"/>
          </a:p>
        </p:txBody>
      </p:sp>
    </p:spTree>
    <p:extLst>
      <p:ext uri="{BB962C8B-B14F-4D97-AF65-F5344CB8AC3E}">
        <p14:creationId xmlns:p14="http://schemas.microsoft.com/office/powerpoint/2010/main" val="351009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Organiza supervisa y aplica la reglamentación, normas, políticas para la utilización del equipo de computo y comunicaciones así como el de tratar de lograr un optimo Aprovechamiento.</a:t>
            </a:r>
          </a:p>
          <a:p>
            <a:endParaRPr lang="es-ES" dirty="0"/>
          </a:p>
          <a:p>
            <a:r>
              <a:rPr lang="es-ES" dirty="0" smtClean="0"/>
              <a:t>Elabora y actualiza los programas de las actividades en informática a realizar en la empresa así como vigilar su aplicación.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966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Diseña implanta y opera con los mecanismos de controlen los servicios de computo y comunicaciones.</a:t>
            </a:r>
          </a:p>
          <a:p>
            <a:endParaRPr lang="es-ES" dirty="0"/>
          </a:p>
          <a:p>
            <a:r>
              <a:rPr lang="es-ES" dirty="0" smtClean="0"/>
              <a:t>Asesora a lo altos mandos jefes y personal administrativo en aspectos de </a:t>
            </a:r>
            <a:r>
              <a:rPr lang="es-ES" dirty="0" err="1" smtClean="0"/>
              <a:t>computacion</a:t>
            </a:r>
            <a:r>
              <a:rPr lang="es-ES" dirty="0" smtClean="0"/>
              <a:t> y comunicaciones.</a:t>
            </a:r>
          </a:p>
          <a:p>
            <a:endParaRPr lang="es-ES" dirty="0"/>
          </a:p>
          <a:p>
            <a:r>
              <a:rPr lang="es-ES" dirty="0" smtClean="0"/>
              <a:t>Detecta, organiza, supervisa programas de </a:t>
            </a:r>
            <a:r>
              <a:rPr lang="es-ES" dirty="0" err="1" smtClean="0"/>
              <a:t>adquisicion</a:t>
            </a:r>
            <a:r>
              <a:rPr lang="es-ES" dirty="0" smtClean="0"/>
              <a:t> y </a:t>
            </a:r>
            <a:r>
              <a:rPr lang="es-ES" dirty="0" err="1" smtClean="0"/>
              <a:t>actualizacion</a:t>
            </a:r>
            <a:r>
              <a:rPr lang="es-ES" dirty="0" smtClean="0"/>
              <a:t> de bienes </a:t>
            </a:r>
            <a:r>
              <a:rPr lang="es-ES" dirty="0" err="1" smtClean="0"/>
              <a:t>informaticos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146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Controla y actualiza el numero en cantidades físicas de equipo de computo.</a:t>
            </a:r>
          </a:p>
          <a:p>
            <a:endParaRPr lang="es-ES" dirty="0"/>
          </a:p>
          <a:p>
            <a:r>
              <a:rPr lang="es-ES" dirty="0" smtClean="0"/>
              <a:t>Evalúa y promueve la automatización de la empresa 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166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El área de informática se divide en tres partes principales: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Área de desarrollo de sistemas.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Área de producción y servicios.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r>
              <a:rPr lang="es-ES" dirty="0" smtClean="0"/>
              <a:t>Área de soporte técnico.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809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Area</a:t>
            </a:r>
            <a:r>
              <a:rPr lang="es-ES" dirty="0" smtClean="0"/>
              <a:t> de desarrollo de sistemas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5874990" cy="438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63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Área  de desarrollo, sus funciones:</a:t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Detectar las necesidades  de procesos de datos e información de la empresa y proponer las soluciones informáticas pertinentes.</a:t>
            </a:r>
          </a:p>
          <a:p>
            <a:r>
              <a:rPr lang="es-ES" dirty="0" smtClean="0"/>
              <a:t>Establecer junto con los usuarios las especificaciones técnicas y los enlaces de los proyectos y los sistemas.</a:t>
            </a:r>
          </a:p>
          <a:p>
            <a:r>
              <a:rPr lang="es-ES" dirty="0" smtClean="0"/>
              <a:t>Planear, coordinar supervisar y controlar las tareas involucradas en el desarrollo y mantenimiento de los proyectos.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3095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 organizado por: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coordinador de sistemas.</a:t>
            </a:r>
          </a:p>
          <a:p>
            <a:endParaRPr lang="es-ES" dirty="0" smtClean="0"/>
          </a:p>
          <a:p>
            <a:r>
              <a:rPr lang="es-ES" dirty="0" smtClean="0"/>
              <a:t>El programador de sistemas.</a:t>
            </a:r>
          </a:p>
          <a:p>
            <a:endParaRPr lang="es-ES" dirty="0" smtClean="0"/>
          </a:p>
          <a:p>
            <a:r>
              <a:rPr lang="es-ES" dirty="0" smtClean="0"/>
              <a:t>El área de análisis y diseño.</a:t>
            </a:r>
          </a:p>
          <a:p>
            <a:endParaRPr lang="es-ES" dirty="0" smtClean="0"/>
          </a:p>
          <a:p>
            <a:r>
              <a:rPr lang="es-ES" dirty="0" smtClean="0"/>
              <a:t>El encargado de la base de datos.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849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585</Words>
  <Application>Microsoft Office PowerPoint</Application>
  <PresentationFormat>Presentación en pantalla (4:3)</PresentationFormat>
  <Paragraphs>71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Aspecto</vt:lpstr>
      <vt:lpstr>Presentación de PowerPoint</vt:lpstr>
      <vt:lpstr>Funciones de la unidad de informática</vt:lpstr>
      <vt:lpstr>Presentación de PowerPoint</vt:lpstr>
      <vt:lpstr>Presentación de PowerPoint</vt:lpstr>
      <vt:lpstr>Presentación de PowerPoint</vt:lpstr>
      <vt:lpstr>Presentación de PowerPoint</vt:lpstr>
      <vt:lpstr>Area de desarrollo de sistemas</vt:lpstr>
      <vt:lpstr>Área  de desarrollo, sus funciones: </vt:lpstr>
      <vt:lpstr>Esta organizado por:</vt:lpstr>
      <vt:lpstr>Presentación de PowerPoint</vt:lpstr>
      <vt:lpstr> Área de producción y servicios, Sus funciones: </vt:lpstr>
      <vt:lpstr>Sus funciones.</vt:lpstr>
      <vt:lpstr>Presentación de PowerPoint</vt:lpstr>
      <vt:lpstr>Presentación de PowerPoint</vt:lpstr>
      <vt:lpstr>El área de producción y servicios esta organizada por :</vt:lpstr>
      <vt:lpstr>Area de soporte técnico</vt:lpstr>
      <vt:lpstr>Realiza las siguientes Funciones.</vt:lpstr>
      <vt:lpstr>Esta organizado por: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ernesto vargas</dc:creator>
  <cp:lastModifiedBy>ernesto vargas</cp:lastModifiedBy>
  <cp:revision>12</cp:revision>
  <dcterms:created xsi:type="dcterms:W3CDTF">2012-08-16T16:37:45Z</dcterms:created>
  <dcterms:modified xsi:type="dcterms:W3CDTF">2012-08-21T17:11:35Z</dcterms:modified>
</cp:coreProperties>
</file>